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F2397C2-C1D7-4162-A01A-28C2301F365F}" type="datetimeFigureOut">
              <a:rPr lang="en-GB" smtClean="0"/>
              <a:t>16/06/2018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9A3EE91-47EC-4820-9D02-6CD343A0E96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112" y="1730403"/>
            <a:ext cx="5648623" cy="1204306"/>
          </a:xfrm>
        </p:spPr>
        <p:txBody>
          <a:bodyPr/>
          <a:lstStyle/>
          <a:p>
            <a:r>
              <a:rPr lang="en-US" b="1" dirty="0"/>
              <a:t>Ice Breaker Speech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277" y="3259406"/>
            <a:ext cx="6511131" cy="1388794"/>
          </a:xfrm>
        </p:spPr>
        <p:txBody>
          <a:bodyPr/>
          <a:lstStyle/>
          <a:p>
            <a:r>
              <a:rPr lang="en-AU" dirty="0"/>
              <a:t>name</a:t>
            </a:r>
            <a:endParaRPr lang="en-GB" dirty="0"/>
          </a:p>
          <a:p>
            <a:r>
              <a:rPr lang="en-AU" dirty="0"/>
              <a:t>Unit Name:</a:t>
            </a:r>
            <a:endParaRPr lang="en-GB" dirty="0"/>
          </a:p>
          <a:p>
            <a:r>
              <a:rPr lang="en-AU" dirty="0"/>
              <a:t>Unit Code</a:t>
            </a:r>
            <a:endParaRPr lang="en-GB" dirty="0"/>
          </a:p>
          <a:p>
            <a:r>
              <a:rPr lang="en-AU" dirty="0"/>
              <a:t>Lecturer’s/Tutor’s Name: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649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76201" y="228600"/>
            <a:ext cx="9067800" cy="5029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Craig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David sung, “I'm walking away from the troubles in my life”. </a:t>
            </a:r>
            <a:endParaRPr lang="en-A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is one of </a:t>
            </a: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my favourite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songs because the message is so deep. I mean I have been through a lot.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First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of all I’m not the person I always thought I was. In fact, if it were not for the few classes I took I wouldn’t know who I was. Fortunately, now I have some clues on the person I was meant to be.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Thanks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to an eye-opening opportunity, I had sometimes back. This has opened my life to a new world and it was through others that I have learnt my true purpose in life.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Now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I have the opportunity to choose who I am and what I’m good in. I'm walking away from the troubles in my life. 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058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1" y="152400"/>
            <a:ext cx="8915400" cy="4876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My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name is Barrack Michael and I come from Tennessee. I’m 24 years old with no siblings and sometimes I find it hard to make friends. Let’s say I’m a loner.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Sometimes people get me wrong and can easily judge my attitude for things I say and do. Life’s is not so much fun and my previous job was a big hell.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all my days are fun. I sometimes get emotionally distraught over very small things. I could still stay awake over a night with things crisscrossing my mind.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Sometimes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just staying overnight gazing at the moon. I understand in my life I have struggled with my job but I came to a point I had to quit. Well not anymore. 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61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52400"/>
            <a:ext cx="8610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was not happy with my job and it was really hectic. I never knew what I wanted to </a:t>
            </a: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but my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mind was always in business.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Why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should I say this? Well if were standing before you five years ago I would have introduced myself as an IT specialist working form this famous company.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However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, if I could have introduced myself two years ago I could say I’m a part-time student studying business management. Back to the IT job. Well, the job was just not for me.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struggled with all the crazy stuff, working overnight but then I realized I had a better purpose in my life and I could still do what makes me happy. 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668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52400"/>
            <a:ext cx="8534400" cy="4953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Ever since the day, I stepped in the University of Toronto taking IT my mind was always fixed on coming up with a software that helps people to make better investment decisions.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While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in my job, I did not have the chance to do such things. I secretly enrolled in an evening class, pursued my dream, and took a degree in business management and I can say it was really fun. 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the song goes “well I don't </a:t>
            </a:r>
            <a:r>
              <a:rPr lang="en-AU" sz="2400" dirty="0" err="1">
                <a:latin typeface="Times New Roman" pitchFamily="18" charset="0"/>
                <a:cs typeface="Times New Roman" pitchFamily="18" charset="0"/>
              </a:rPr>
              <a:t>wanna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 live a lie, too many sleepless nights” I was already living my dream. 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262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28600"/>
            <a:ext cx="8839200" cy="4800600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 After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finishing this amazing course, I knew that all I wanted was to venture into business myself rather than working for somebody else. 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business courses are more marketable than the IT related courses and with this new degree in my hands, the future was looking bright and I was going to be free from madam supervisor who always had a way to pick up on me.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really hate it sitting behind that desk and her ever-frowning face. Let me not say the number of times I skipped work. 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this, I had to run away from the troubles in my life.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733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52400"/>
            <a:ext cx="8839200" cy="4876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Well, my golden chance came up just after graduating and I figured it out this is what I want to do for the rest of my life.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of my friends had begun a real estate business after quitting his architectural career.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figured out this is what will change my life, I applied and I was immediately hired</a:t>
            </a: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Did I mention that at the IT firm I was just earning peanuts?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new business is quite involving and gives me the ability to work with people almost daily and I assist them in choosing the property that suits them.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693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304800"/>
            <a:ext cx="8839200" cy="4953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I have helped many people make the best investment decisions they have ever made in their lives and this gives me a sense of satisfaction.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job also gives me the chance to talk to people and I’m pretty learning to be social.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My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sad days are over. Although am not driving a BMW, I know soon I will be there.  I help people to create wealth whether financial or emotional and this gives the chance to live a balanced life.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Walk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away from your troubles before they swallow you and get you into depressions. </a:t>
            </a:r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It's </a:t>
            </a:r>
            <a:r>
              <a:rPr lang="en-AU" sz="2400" dirty="0">
                <a:latin typeface="Times New Roman" pitchFamily="18" charset="0"/>
                <a:cs typeface="Times New Roman" pitchFamily="18" charset="0"/>
              </a:rPr>
              <a:t>never too late!.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66230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25</TotalTime>
  <Words>852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Angles</vt:lpstr>
      <vt:lpstr>Ice Breaker Speech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 Breaker Speech</dc:title>
  <dc:creator>ZACK</dc:creator>
  <cp:lastModifiedBy>ZACK</cp:lastModifiedBy>
  <cp:revision>3</cp:revision>
  <dcterms:created xsi:type="dcterms:W3CDTF">2018-06-16T09:30:42Z</dcterms:created>
  <dcterms:modified xsi:type="dcterms:W3CDTF">2018-06-16T09:56:02Z</dcterms:modified>
</cp:coreProperties>
</file>